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8280400" cy="12960350"/>
  <p:notesSz cx="6858000" cy="9144000"/>
  <p:defaultTextStyle>
    <a:defPPr>
      <a:defRPr lang="fr-FR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2" userDrawn="1">
          <p15:clr>
            <a:srgbClr val="A4A3A4"/>
          </p15:clr>
        </p15:guide>
        <p15:guide id="2" pos="26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/>
    <p:restoredTop sz="94660"/>
  </p:normalViewPr>
  <p:slideViewPr>
    <p:cSldViewPr snapToGrid="0" showGuides="1">
      <p:cViewPr varScale="1">
        <p:scale>
          <a:sx n="24" d="100"/>
          <a:sy n="24" d="100"/>
        </p:scale>
        <p:origin x="1920" y="42"/>
      </p:cViewPr>
      <p:guideLst>
        <p:guide orient="horz" pos="4082"/>
        <p:guide pos="2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030" y="2121058"/>
            <a:ext cx="7038340" cy="4512122"/>
          </a:xfrm>
        </p:spPr>
        <p:txBody>
          <a:bodyPr anchor="b"/>
          <a:lstStyle>
            <a:lvl1pPr algn="ctr">
              <a:defRPr sz="543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35050" y="6807185"/>
            <a:ext cx="6210300" cy="3129084"/>
          </a:xfrm>
        </p:spPr>
        <p:txBody>
          <a:bodyPr/>
          <a:lstStyle>
            <a:lvl1pPr marL="0" indent="0" algn="ctr">
              <a:buNone/>
              <a:defRPr sz="2175"/>
            </a:lvl1pPr>
            <a:lvl2pPr marL="414020" indent="0" algn="ctr">
              <a:buNone/>
              <a:defRPr sz="1810"/>
            </a:lvl2pPr>
            <a:lvl3pPr marL="828040" indent="0" algn="ctr">
              <a:buNone/>
              <a:defRPr sz="1630"/>
            </a:lvl3pPr>
            <a:lvl4pPr marL="1242060" indent="0" algn="ctr">
              <a:buNone/>
              <a:defRPr sz="1450"/>
            </a:lvl4pPr>
            <a:lvl5pPr marL="1656080" indent="0" algn="ctr">
              <a:buNone/>
              <a:defRPr sz="1450"/>
            </a:lvl5pPr>
            <a:lvl6pPr marL="2070100" indent="0" algn="ctr">
              <a:buNone/>
              <a:defRPr sz="1450"/>
            </a:lvl6pPr>
            <a:lvl7pPr marL="2484120" indent="0" algn="ctr">
              <a:buNone/>
              <a:defRPr sz="1450"/>
            </a:lvl7pPr>
            <a:lvl8pPr marL="2898140" indent="0" algn="ctr">
              <a:buNone/>
              <a:defRPr sz="1450"/>
            </a:lvl8pPr>
            <a:lvl9pPr marL="3312160" indent="0" algn="ctr">
              <a:buNone/>
              <a:defRPr sz="145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61D8FB-FE71-4A78-8FFC-AC368B281A09}" type="datetimeFigureOut">
              <a:rPr kumimoji="0" lang="fr-FR" sz="1085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20/01/2025</a:t>
            </a:fld>
            <a:endParaRPr kumimoji="0" lang="fr-FR" sz="1085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08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fr-FR" dirty="0">
                <a:latin typeface="Calibri" panose="020F0502020204030204" pitchFamily="34" charset="0"/>
                <a:ea typeface="Arial" panose="020B0604020202020204" pitchFamily="34" charset="0"/>
              </a:rPr>
              <a:pPr lvl="0">
                <a:buNone/>
              </a:pPr>
              <a:t>‹N°›</a:t>
            </a:fld>
            <a:endParaRPr lang="fr-FR" dirty="0"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61D8FB-FE71-4A78-8FFC-AC368B281A09}" type="datetimeFigureOut">
              <a:rPr kumimoji="0" lang="fr-FR" sz="1085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20/01/2025</a:t>
            </a:fld>
            <a:endParaRPr kumimoji="0" lang="fr-FR" sz="1085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08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fr-FR" dirty="0">
                <a:latin typeface="Calibri" panose="020F0502020204030204" pitchFamily="34" charset="0"/>
                <a:ea typeface="Arial" panose="020B0604020202020204" pitchFamily="34" charset="0"/>
              </a:rPr>
              <a:pPr lvl="0">
                <a:buNone/>
              </a:pPr>
              <a:t>‹N°›</a:t>
            </a:fld>
            <a:endParaRPr lang="fr-FR" dirty="0"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25662" y="690018"/>
            <a:ext cx="1785461" cy="1098329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69278" y="690018"/>
            <a:ext cx="5252879" cy="1098329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61D8FB-FE71-4A78-8FFC-AC368B281A09}" type="datetimeFigureOut">
              <a:rPr kumimoji="0" lang="fr-FR" sz="1085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20/01/2025</a:t>
            </a:fld>
            <a:endParaRPr kumimoji="0" lang="fr-FR" sz="1085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08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fr-FR" dirty="0">
                <a:latin typeface="Calibri" panose="020F0502020204030204" pitchFamily="34" charset="0"/>
                <a:ea typeface="Arial" panose="020B0604020202020204" pitchFamily="34" charset="0"/>
              </a:rPr>
              <a:pPr lvl="0">
                <a:buNone/>
              </a:pPr>
              <a:t>‹N°›</a:t>
            </a:fld>
            <a:endParaRPr lang="fr-FR" dirty="0"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61D8FB-FE71-4A78-8FFC-AC368B281A09}" type="datetimeFigureOut">
              <a:rPr kumimoji="0" lang="fr-FR" sz="1085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20/01/2025</a:t>
            </a:fld>
            <a:endParaRPr kumimoji="0" lang="fr-FR" sz="1085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08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fr-FR" dirty="0">
                <a:latin typeface="Calibri" panose="020F0502020204030204" pitchFamily="34" charset="0"/>
                <a:ea typeface="Arial" panose="020B0604020202020204" pitchFamily="34" charset="0"/>
              </a:rPr>
              <a:pPr lvl="0">
                <a:buNone/>
              </a:pPr>
              <a:t>‹N°›</a:t>
            </a:fld>
            <a:endParaRPr lang="fr-FR" dirty="0"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965" y="3231091"/>
            <a:ext cx="7141845" cy="5391145"/>
          </a:xfrm>
        </p:spPr>
        <p:txBody>
          <a:bodyPr anchor="b"/>
          <a:lstStyle>
            <a:lvl1pPr>
              <a:defRPr sz="543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64965" y="8673238"/>
            <a:ext cx="7141845" cy="2835076"/>
          </a:xfrm>
        </p:spPr>
        <p:txBody>
          <a:bodyPr/>
          <a:lstStyle>
            <a:lvl1pPr marL="0" indent="0">
              <a:buNone/>
              <a:defRPr sz="2175">
                <a:solidFill>
                  <a:schemeClr val="tx1"/>
                </a:solidFill>
              </a:defRPr>
            </a:lvl1pPr>
            <a:lvl2pPr marL="414020" indent="0">
              <a:buNone/>
              <a:defRPr sz="1810">
                <a:solidFill>
                  <a:schemeClr val="tx1">
                    <a:tint val="75000"/>
                  </a:schemeClr>
                </a:solidFill>
              </a:defRPr>
            </a:lvl2pPr>
            <a:lvl3pPr marL="828040" indent="0">
              <a:buNone/>
              <a:defRPr sz="1630">
                <a:solidFill>
                  <a:schemeClr val="tx1">
                    <a:tint val="75000"/>
                  </a:schemeClr>
                </a:solidFill>
              </a:defRPr>
            </a:lvl3pPr>
            <a:lvl4pPr marL="124206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4pPr>
            <a:lvl5pPr marL="165608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5pPr>
            <a:lvl6pPr marL="207010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6pPr>
            <a:lvl7pPr marL="248412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7pPr>
            <a:lvl8pPr marL="289814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8pPr>
            <a:lvl9pPr marL="331216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61D8FB-FE71-4A78-8FFC-AC368B281A09}" type="datetimeFigureOut">
              <a:rPr kumimoji="0" lang="fr-FR" sz="1085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20/01/2025</a:t>
            </a:fld>
            <a:endParaRPr kumimoji="0" lang="fr-FR" sz="1085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08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fr-FR" dirty="0">
                <a:latin typeface="Calibri" panose="020F0502020204030204" pitchFamily="34" charset="0"/>
                <a:ea typeface="Arial" panose="020B0604020202020204" pitchFamily="34" charset="0"/>
              </a:rPr>
              <a:pPr lvl="0">
                <a:buNone/>
              </a:pPr>
              <a:t>‹N°›</a:t>
            </a:fld>
            <a:endParaRPr lang="fr-FR" dirty="0"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69278" y="3450093"/>
            <a:ext cx="3519170" cy="822322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191953" y="3450093"/>
            <a:ext cx="3519170" cy="822322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61D8FB-FE71-4A78-8FFC-AC368B281A09}" type="datetimeFigureOut">
              <a:rPr kumimoji="0" lang="fr-FR" sz="1085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20/01/2025</a:t>
            </a:fld>
            <a:endParaRPr kumimoji="0" lang="fr-FR" sz="1085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08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fr-FR" dirty="0">
                <a:latin typeface="Calibri" panose="020F0502020204030204" pitchFamily="34" charset="0"/>
                <a:ea typeface="Arial" panose="020B0604020202020204" pitchFamily="34" charset="0"/>
              </a:rPr>
              <a:pPr lvl="0">
                <a:buNone/>
              </a:pPr>
              <a:t>‹N°›</a:t>
            </a:fld>
            <a:endParaRPr lang="fr-FR" dirty="0"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6" y="690021"/>
            <a:ext cx="7141845" cy="25050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70357" y="3177087"/>
            <a:ext cx="3502997" cy="1557041"/>
          </a:xfrm>
        </p:spPr>
        <p:txBody>
          <a:bodyPr anchor="b"/>
          <a:lstStyle>
            <a:lvl1pPr marL="0" indent="0">
              <a:buNone/>
              <a:defRPr sz="2175" b="1"/>
            </a:lvl1pPr>
            <a:lvl2pPr marL="414020" indent="0">
              <a:buNone/>
              <a:defRPr sz="1810" b="1"/>
            </a:lvl2pPr>
            <a:lvl3pPr marL="828040" indent="0">
              <a:buNone/>
              <a:defRPr sz="1630" b="1"/>
            </a:lvl3pPr>
            <a:lvl4pPr marL="1242060" indent="0">
              <a:buNone/>
              <a:defRPr sz="1450" b="1"/>
            </a:lvl4pPr>
            <a:lvl5pPr marL="1656080" indent="0">
              <a:buNone/>
              <a:defRPr sz="1450" b="1"/>
            </a:lvl5pPr>
            <a:lvl6pPr marL="2070100" indent="0">
              <a:buNone/>
              <a:defRPr sz="1450" b="1"/>
            </a:lvl6pPr>
            <a:lvl7pPr marL="2484120" indent="0">
              <a:buNone/>
              <a:defRPr sz="1450" b="1"/>
            </a:lvl7pPr>
            <a:lvl8pPr marL="2898140" indent="0">
              <a:buNone/>
              <a:defRPr sz="1450" b="1"/>
            </a:lvl8pPr>
            <a:lvl9pPr marL="3312160" indent="0">
              <a:buNone/>
              <a:defRPr sz="145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70357" y="4734128"/>
            <a:ext cx="3502997" cy="696318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191953" y="3177087"/>
            <a:ext cx="3520249" cy="1557041"/>
          </a:xfrm>
        </p:spPr>
        <p:txBody>
          <a:bodyPr anchor="b"/>
          <a:lstStyle>
            <a:lvl1pPr marL="0" indent="0">
              <a:buNone/>
              <a:defRPr sz="2175" b="1"/>
            </a:lvl1pPr>
            <a:lvl2pPr marL="414020" indent="0">
              <a:buNone/>
              <a:defRPr sz="1810" b="1"/>
            </a:lvl2pPr>
            <a:lvl3pPr marL="828040" indent="0">
              <a:buNone/>
              <a:defRPr sz="1630" b="1"/>
            </a:lvl3pPr>
            <a:lvl4pPr marL="1242060" indent="0">
              <a:buNone/>
              <a:defRPr sz="1450" b="1"/>
            </a:lvl4pPr>
            <a:lvl5pPr marL="1656080" indent="0">
              <a:buNone/>
              <a:defRPr sz="1450" b="1"/>
            </a:lvl5pPr>
            <a:lvl6pPr marL="2070100" indent="0">
              <a:buNone/>
              <a:defRPr sz="1450" b="1"/>
            </a:lvl6pPr>
            <a:lvl7pPr marL="2484120" indent="0">
              <a:buNone/>
              <a:defRPr sz="1450" b="1"/>
            </a:lvl7pPr>
            <a:lvl8pPr marL="2898140" indent="0">
              <a:buNone/>
              <a:defRPr sz="1450" b="1"/>
            </a:lvl8pPr>
            <a:lvl9pPr marL="3312160" indent="0">
              <a:buNone/>
              <a:defRPr sz="145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191953" y="4734128"/>
            <a:ext cx="3520249" cy="696318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61D8FB-FE71-4A78-8FFC-AC368B281A09}" type="datetimeFigureOut">
              <a:rPr kumimoji="0" lang="fr-FR" sz="1085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20/01/2025</a:t>
            </a:fld>
            <a:endParaRPr kumimoji="0" lang="fr-FR" sz="1085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08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fr-FR" dirty="0">
                <a:latin typeface="Calibri" panose="020F0502020204030204" pitchFamily="34" charset="0"/>
                <a:ea typeface="Arial" panose="020B0604020202020204" pitchFamily="34" charset="0"/>
              </a:rPr>
              <a:pPr lvl="0">
                <a:buNone/>
              </a:pPr>
              <a:t>‹N°›</a:t>
            </a:fld>
            <a:endParaRPr lang="fr-FR" dirty="0"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61D8FB-FE71-4A78-8FFC-AC368B281A09}" type="datetimeFigureOut">
              <a:rPr kumimoji="0" lang="fr-FR" sz="1085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20/01/2025</a:t>
            </a:fld>
            <a:endParaRPr kumimoji="0" lang="fr-FR" sz="1085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08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fr-FR" dirty="0">
                <a:latin typeface="Calibri" panose="020F0502020204030204" pitchFamily="34" charset="0"/>
                <a:ea typeface="Arial" panose="020B0604020202020204" pitchFamily="34" charset="0"/>
              </a:rPr>
              <a:pPr lvl="0">
                <a:buNone/>
              </a:pPr>
              <a:t>‹N°›</a:t>
            </a:fld>
            <a:endParaRPr lang="fr-FR" dirty="0"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61D8FB-FE71-4A78-8FFC-AC368B281A09}" type="datetimeFigureOut">
              <a:rPr kumimoji="0" lang="fr-FR" sz="1085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20/01/2025</a:t>
            </a:fld>
            <a:endParaRPr kumimoji="0" lang="fr-FR" sz="1085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08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fr-FR" dirty="0">
                <a:latin typeface="Calibri" panose="020F0502020204030204" pitchFamily="34" charset="0"/>
                <a:ea typeface="Arial" panose="020B0604020202020204" pitchFamily="34" charset="0"/>
              </a:rPr>
              <a:pPr lvl="0">
                <a:buNone/>
              </a:pPr>
              <a:t>‹N°›</a:t>
            </a:fld>
            <a:endParaRPr lang="fr-FR" dirty="0"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6" y="864023"/>
            <a:ext cx="2670645" cy="3024082"/>
          </a:xfrm>
        </p:spPr>
        <p:txBody>
          <a:bodyPr anchor="b"/>
          <a:lstStyle>
            <a:lvl1pPr>
              <a:defRPr sz="29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20248" y="1866053"/>
            <a:ext cx="4191953" cy="9210249"/>
          </a:xfrm>
        </p:spPr>
        <p:txBody>
          <a:bodyPr/>
          <a:lstStyle>
            <a:lvl1pPr>
              <a:defRPr sz="2900"/>
            </a:lvl1pPr>
            <a:lvl2pPr>
              <a:defRPr sz="2535"/>
            </a:lvl2pPr>
            <a:lvl3pPr>
              <a:defRPr sz="2175"/>
            </a:lvl3pPr>
            <a:lvl4pPr>
              <a:defRPr sz="1810"/>
            </a:lvl4pPr>
            <a:lvl5pPr>
              <a:defRPr sz="1810"/>
            </a:lvl5pPr>
            <a:lvl6pPr>
              <a:defRPr sz="1810"/>
            </a:lvl6pPr>
            <a:lvl7pPr>
              <a:defRPr sz="1810"/>
            </a:lvl7pPr>
            <a:lvl8pPr>
              <a:defRPr sz="1810"/>
            </a:lvl8pPr>
            <a:lvl9pPr>
              <a:defRPr sz="181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70356" y="3888105"/>
            <a:ext cx="2670645" cy="7203195"/>
          </a:xfrm>
        </p:spPr>
        <p:txBody>
          <a:bodyPr/>
          <a:lstStyle>
            <a:lvl1pPr marL="0" indent="0">
              <a:buNone/>
              <a:defRPr sz="1450"/>
            </a:lvl1pPr>
            <a:lvl2pPr marL="414020" indent="0">
              <a:buNone/>
              <a:defRPr sz="1270"/>
            </a:lvl2pPr>
            <a:lvl3pPr marL="828040" indent="0">
              <a:buNone/>
              <a:defRPr sz="1085"/>
            </a:lvl3pPr>
            <a:lvl4pPr marL="1242060" indent="0">
              <a:buNone/>
              <a:defRPr sz="905"/>
            </a:lvl4pPr>
            <a:lvl5pPr marL="1656080" indent="0">
              <a:buNone/>
              <a:defRPr sz="905"/>
            </a:lvl5pPr>
            <a:lvl6pPr marL="2070100" indent="0">
              <a:buNone/>
              <a:defRPr sz="905"/>
            </a:lvl6pPr>
            <a:lvl7pPr marL="2484120" indent="0">
              <a:buNone/>
              <a:defRPr sz="905"/>
            </a:lvl7pPr>
            <a:lvl8pPr marL="2898140" indent="0">
              <a:buNone/>
              <a:defRPr sz="905"/>
            </a:lvl8pPr>
            <a:lvl9pPr marL="3312160" indent="0">
              <a:buNone/>
              <a:defRPr sz="90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61D8FB-FE71-4A78-8FFC-AC368B281A09}" type="datetimeFigureOut">
              <a:rPr kumimoji="0" lang="fr-FR" sz="1085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20/01/2025</a:t>
            </a:fld>
            <a:endParaRPr kumimoji="0" lang="fr-FR" sz="1085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08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fr-FR" dirty="0">
                <a:latin typeface="Calibri" panose="020F0502020204030204" pitchFamily="34" charset="0"/>
                <a:ea typeface="Arial" panose="020B0604020202020204" pitchFamily="34" charset="0"/>
              </a:rPr>
              <a:pPr lvl="0">
                <a:buNone/>
              </a:pPr>
              <a:t>‹N°›</a:t>
            </a:fld>
            <a:endParaRPr lang="fr-FR" dirty="0"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6" y="864023"/>
            <a:ext cx="2670645" cy="3024082"/>
          </a:xfrm>
        </p:spPr>
        <p:txBody>
          <a:bodyPr anchor="b"/>
          <a:lstStyle>
            <a:lvl1pPr>
              <a:defRPr sz="29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20248" y="1866053"/>
            <a:ext cx="4191953" cy="9210249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sz="2900"/>
            </a:lvl1pPr>
            <a:lvl2pPr marL="414020" indent="0">
              <a:buNone/>
              <a:defRPr sz="2535"/>
            </a:lvl2pPr>
            <a:lvl3pPr marL="828040" indent="0">
              <a:buNone/>
              <a:defRPr sz="2175"/>
            </a:lvl3pPr>
            <a:lvl4pPr marL="1242060" indent="0">
              <a:buNone/>
              <a:defRPr sz="1810"/>
            </a:lvl4pPr>
            <a:lvl5pPr marL="1656080" indent="0">
              <a:buNone/>
              <a:defRPr sz="1810"/>
            </a:lvl5pPr>
            <a:lvl6pPr marL="2070100" indent="0">
              <a:buNone/>
              <a:defRPr sz="1810"/>
            </a:lvl6pPr>
            <a:lvl7pPr marL="2484120" indent="0">
              <a:buNone/>
              <a:defRPr sz="1810"/>
            </a:lvl7pPr>
            <a:lvl8pPr marL="2898140" indent="0">
              <a:buNone/>
              <a:defRPr sz="1810"/>
            </a:lvl8pPr>
            <a:lvl9pPr marL="3312160" indent="0">
              <a:buNone/>
              <a:defRPr sz="1810"/>
            </a:lvl9pPr>
          </a:lstStyle>
          <a:p>
            <a:pPr marL="0" marR="0" lvl="0" indent="0" algn="l" defTabSz="828040" rtl="0" eaLnBrk="1" fontAlgn="auto" latinLnBrk="0" hangingPunct="1">
              <a:lnSpc>
                <a:spcPct val="90000"/>
              </a:lnSpc>
              <a:spcBef>
                <a:spcPts val="9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fr-FR" sz="2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70356" y="3888105"/>
            <a:ext cx="2670645" cy="7203195"/>
          </a:xfrm>
        </p:spPr>
        <p:txBody>
          <a:bodyPr/>
          <a:lstStyle>
            <a:lvl1pPr marL="0" indent="0">
              <a:buNone/>
              <a:defRPr sz="1450"/>
            </a:lvl1pPr>
            <a:lvl2pPr marL="414020" indent="0">
              <a:buNone/>
              <a:defRPr sz="1270"/>
            </a:lvl2pPr>
            <a:lvl3pPr marL="828040" indent="0">
              <a:buNone/>
              <a:defRPr sz="1085"/>
            </a:lvl3pPr>
            <a:lvl4pPr marL="1242060" indent="0">
              <a:buNone/>
              <a:defRPr sz="905"/>
            </a:lvl4pPr>
            <a:lvl5pPr marL="1656080" indent="0">
              <a:buNone/>
              <a:defRPr sz="905"/>
            </a:lvl5pPr>
            <a:lvl6pPr marL="2070100" indent="0">
              <a:buNone/>
              <a:defRPr sz="905"/>
            </a:lvl6pPr>
            <a:lvl7pPr marL="2484120" indent="0">
              <a:buNone/>
              <a:defRPr sz="905"/>
            </a:lvl7pPr>
            <a:lvl8pPr marL="2898140" indent="0">
              <a:buNone/>
              <a:defRPr sz="905"/>
            </a:lvl8pPr>
            <a:lvl9pPr marL="3312160" indent="0">
              <a:buNone/>
              <a:defRPr sz="90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61D8FB-FE71-4A78-8FFC-AC368B281A09}" type="datetimeFigureOut">
              <a:rPr kumimoji="0" lang="fr-FR" sz="1085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20/01/2025</a:t>
            </a:fld>
            <a:endParaRPr kumimoji="0" lang="fr-FR" sz="1085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08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fr-FR" dirty="0">
                <a:latin typeface="Calibri" panose="020F0502020204030204" pitchFamily="34" charset="0"/>
                <a:ea typeface="Arial" panose="020B0604020202020204" pitchFamily="34" charset="0"/>
              </a:rPr>
              <a:pPr lvl="0">
                <a:buNone/>
              </a:pPr>
              <a:t>‹N°›</a:t>
            </a:fld>
            <a:endParaRPr lang="fr-FR" dirty="0"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9913" y="690563"/>
            <a:ext cx="7140575" cy="2505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9913" y="3449638"/>
            <a:ext cx="7140575" cy="8223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9913" y="12012613"/>
            <a:ext cx="1862138" cy="688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61D8FB-FE71-4A78-8FFC-AC368B281A09}" type="datetimeFigureOut">
              <a:rPr kumimoji="0" lang="fr-FR" sz="1085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20/01/2025</a:t>
            </a:fld>
            <a:endParaRPr kumimoji="0" lang="fr-FR" sz="1085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12012613"/>
            <a:ext cx="2794000" cy="688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1085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48350" y="12012613"/>
            <a:ext cx="1862138" cy="688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fr-FR" dirty="0">
                <a:latin typeface="Calibri" panose="020F0502020204030204" pitchFamily="34" charset="0"/>
                <a:ea typeface="Arial" panose="020B0604020202020204" pitchFamily="34" charset="0"/>
              </a:rPr>
              <a:pPr lvl="0">
                <a:buNone/>
              </a:pPr>
              <a:t>‹N°›</a:t>
            </a:fld>
            <a:endParaRPr lang="fr-FR" dirty="0"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828040" rtl="0" eaLnBrk="1" latinLnBrk="0" hangingPunct="1">
        <a:lnSpc>
          <a:spcPct val="90000"/>
        </a:lnSpc>
        <a:spcBef>
          <a:spcPct val="0"/>
        </a:spcBef>
        <a:buNone/>
        <a:defRPr sz="39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010" indent="-207010" algn="l" defTabSz="828040" rtl="0" eaLnBrk="1" latinLnBrk="0" hangingPunct="1">
        <a:lnSpc>
          <a:spcPct val="90000"/>
        </a:lnSpc>
        <a:spcBef>
          <a:spcPts val="905"/>
        </a:spcBef>
        <a:buFont typeface="Arial" panose="020B0604020202020204" pitchFamily="34" charset="0"/>
        <a:buChar char="•"/>
        <a:defRPr sz="2535" kern="1200">
          <a:solidFill>
            <a:schemeClr val="tx1"/>
          </a:solidFill>
          <a:latin typeface="+mn-lt"/>
          <a:ea typeface="+mn-ea"/>
          <a:cs typeface="+mn-cs"/>
        </a:defRPr>
      </a:lvl1pPr>
      <a:lvl2pPr marL="621030" indent="-207010" algn="l" defTabSz="828040" rtl="0" eaLnBrk="1" latinLnBrk="0" hangingPunct="1">
        <a:lnSpc>
          <a:spcPct val="90000"/>
        </a:lnSpc>
        <a:spcBef>
          <a:spcPts val="455"/>
        </a:spcBef>
        <a:buFont typeface="Arial" panose="020B0604020202020204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207010" algn="l" defTabSz="828040" rtl="0" eaLnBrk="1" latinLnBrk="0" hangingPunct="1">
        <a:lnSpc>
          <a:spcPct val="90000"/>
        </a:lnSpc>
        <a:spcBef>
          <a:spcPts val="455"/>
        </a:spcBef>
        <a:buFont typeface="Arial" panose="020B0604020202020204" pitchFamily="34" charset="0"/>
        <a:buChar char="•"/>
        <a:defRPr sz="1810" kern="1200">
          <a:solidFill>
            <a:schemeClr val="tx1"/>
          </a:solidFill>
          <a:latin typeface="+mn-lt"/>
          <a:ea typeface="+mn-ea"/>
          <a:cs typeface="+mn-cs"/>
        </a:defRPr>
      </a:lvl3pPr>
      <a:lvl4pPr marL="1449070" indent="-207010" algn="l" defTabSz="828040" rtl="0" eaLnBrk="1" latinLnBrk="0" hangingPunct="1">
        <a:lnSpc>
          <a:spcPct val="90000"/>
        </a:lnSpc>
        <a:spcBef>
          <a:spcPts val="455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4pPr>
      <a:lvl5pPr marL="1863090" indent="-207010" algn="l" defTabSz="828040" rtl="0" eaLnBrk="1" latinLnBrk="0" hangingPunct="1">
        <a:lnSpc>
          <a:spcPct val="90000"/>
        </a:lnSpc>
        <a:spcBef>
          <a:spcPts val="455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5pPr>
      <a:lvl6pPr marL="2277110" indent="-207010" algn="l" defTabSz="828040" rtl="0" eaLnBrk="1" latinLnBrk="0" hangingPunct="1">
        <a:lnSpc>
          <a:spcPct val="90000"/>
        </a:lnSpc>
        <a:spcBef>
          <a:spcPts val="455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6pPr>
      <a:lvl7pPr marL="2691130" indent="-207010" algn="l" defTabSz="828040" rtl="0" eaLnBrk="1" latinLnBrk="0" hangingPunct="1">
        <a:lnSpc>
          <a:spcPct val="90000"/>
        </a:lnSpc>
        <a:spcBef>
          <a:spcPts val="455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7pPr>
      <a:lvl8pPr marL="3105150" indent="-207010" algn="l" defTabSz="828040" rtl="0" eaLnBrk="1" latinLnBrk="0" hangingPunct="1">
        <a:lnSpc>
          <a:spcPct val="90000"/>
        </a:lnSpc>
        <a:spcBef>
          <a:spcPts val="455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8pPr>
      <a:lvl9pPr marL="3519170" indent="-207010" algn="l" defTabSz="828040" rtl="0" eaLnBrk="1" latinLnBrk="0" hangingPunct="1">
        <a:lnSpc>
          <a:spcPct val="90000"/>
        </a:lnSpc>
        <a:spcBef>
          <a:spcPts val="455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8040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1pPr>
      <a:lvl2pPr marL="414020" algn="l" defTabSz="828040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2pPr>
      <a:lvl3pPr marL="828040" algn="l" defTabSz="828040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3pPr>
      <a:lvl4pPr marL="1242060" algn="l" defTabSz="828040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4pPr>
      <a:lvl5pPr marL="1656080" algn="l" defTabSz="828040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5pPr>
      <a:lvl6pPr marL="2070100" algn="l" defTabSz="828040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6pPr>
      <a:lvl7pPr marL="2484120" algn="l" defTabSz="828040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7pPr>
      <a:lvl8pPr marL="2898140" algn="l" defTabSz="828040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8pPr>
      <a:lvl9pPr marL="3312160" algn="l" defTabSz="828040" rtl="0" eaLnBrk="1" latinLnBrk="0" hangingPunct="1">
        <a:defRPr sz="16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763" y="20638"/>
            <a:ext cx="80089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/>
              <a:t>2 </a:t>
            </a:r>
            <a:r>
              <a:rPr lang="fr-FR" sz="1200" b="1" baseline="30000" dirty="0" err="1" smtClean="0"/>
              <a:t>ème</a:t>
            </a:r>
            <a:r>
              <a:rPr lang="fr-FR" sz="1200" b="1" dirty="0" smtClean="0"/>
              <a:t> Journées Internationales sur la Biodiversité, l’Environnement et la Biotechnologie (J I B E B 25)</a:t>
            </a:r>
            <a:endParaRPr lang="fr-FR" sz="1200" dirty="0" smtClean="0"/>
          </a:p>
          <a:p>
            <a:pPr algn="ctr"/>
            <a:r>
              <a:rPr lang="fr-FR" sz="1200" b="1" dirty="0" smtClean="0"/>
              <a:t>12-13 Mars  2025, Boumerdès Algérie</a:t>
            </a:r>
            <a:endParaRPr lang="fr-FR" sz="1200" dirty="0"/>
          </a:p>
        </p:txBody>
      </p:sp>
      <p:sp>
        <p:nvSpPr>
          <p:cNvPr id="2054" name="ZoneTexte 10"/>
          <p:cNvSpPr txBox="1"/>
          <p:nvPr/>
        </p:nvSpPr>
        <p:spPr>
          <a:xfrm>
            <a:off x="1116345" y="523322"/>
            <a:ext cx="59515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None/>
            </a:pPr>
            <a:r>
              <a:rPr b="1" dirty="0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TITLE TITLE TITLE TITLE TITLE TITLE TITLE TITLE TITLE TITLE TITLE </a:t>
            </a:r>
            <a:r>
              <a:rPr b="1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TITLE </a:t>
            </a:r>
            <a:r>
              <a:rPr b="1" smtClean="0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TITLE TITLE TITLE TITLE TITLE TITLE TITLE TITLE TITLE TITLE TITLE TITLE</a:t>
            </a:r>
            <a:endParaRPr b="1" dirty="0">
              <a:solidFill>
                <a:srgbClr val="002060"/>
              </a:solidFill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  <p:sp>
        <p:nvSpPr>
          <p:cNvPr id="2056" name="Rectangle 2034"/>
          <p:cNvSpPr/>
          <p:nvPr/>
        </p:nvSpPr>
        <p:spPr>
          <a:xfrm>
            <a:off x="682293" y="1790183"/>
            <a:ext cx="6619875" cy="760413"/>
          </a:xfrm>
          <a:prstGeom prst="rect">
            <a:avLst/>
          </a:prstGeom>
          <a:noFill/>
          <a:ln w="9525">
            <a:noFill/>
          </a:ln>
        </p:spPr>
        <p:txBody>
          <a:bodyPr lIns="71954" tIns="71954" rIns="71954" bIns="71954" anchor="ctr" anchorCtr="0">
            <a:spAutoFit/>
          </a:bodyPr>
          <a:lstStyle/>
          <a:p>
            <a:pPr algn="ctr">
              <a:buNone/>
            </a:pPr>
            <a:r>
              <a:rPr lang="en-US" altLang="x-none" sz="1000" i="1" baseline="30000" dirty="0">
                <a:latin typeface="Times New Roman" panose="02020603050405020304" pitchFamily="18" charset="0"/>
                <a:ea typeface="Arial" panose="020B0604020202020204" pitchFamily="34" charset="0"/>
              </a:rPr>
              <a:t>1 </a:t>
            </a:r>
            <a:r>
              <a:rPr lang="es-ES" altLang="x-none" sz="1000" i="1" dirty="0">
                <a:latin typeface="Times New Roman" panose="02020603050405020304" pitchFamily="18" charset="0"/>
                <a:ea typeface="Arial" panose="020B0604020202020204" pitchFamily="34" charset="0"/>
              </a:rPr>
              <a:t>Department of ........, Faculty of............., University......., Postal code, City, Country, </a:t>
            </a:r>
            <a:endParaRPr sz="1000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ctr">
              <a:buNone/>
            </a:pPr>
            <a:r>
              <a:rPr lang="es-ES" altLang="x-none" sz="1000" i="1" dirty="0">
                <a:latin typeface="Times New Roman" panose="02020603050405020304" pitchFamily="18" charset="0"/>
                <a:ea typeface="Arial" panose="020B0604020202020204" pitchFamily="34" charset="0"/>
              </a:rPr>
              <a:t>Affiliation(s) of author(s) [Use centered,</a:t>
            </a:r>
            <a:r>
              <a:rPr lang="es-ES" altLang="x-none" sz="1000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s-ES" altLang="x-none" sz="1000" i="1" dirty="0">
                <a:latin typeface="Times New Roman" panose="02020603050405020304" pitchFamily="18" charset="0"/>
                <a:ea typeface="Arial" panose="020B0604020202020204" pitchFamily="34" charset="0"/>
              </a:rPr>
              <a:t>italic, Times New Roman Font, 10pt.]</a:t>
            </a:r>
            <a:endParaRPr sz="1000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ctr">
              <a:buNone/>
            </a:pPr>
            <a:r>
              <a:rPr lang="es-ES" altLang="x-none" sz="1000" dirty="0">
                <a:latin typeface="Times New Roman" panose="02020603050405020304" pitchFamily="18" charset="0"/>
                <a:ea typeface="Arial" panose="020B0604020202020204" pitchFamily="34" charset="0"/>
              </a:rPr>
              <a:t> </a:t>
            </a:r>
            <a:endParaRPr sz="1000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ctr">
              <a:buNone/>
            </a:pPr>
            <a:r>
              <a:rPr lang="es-ES" altLang="x-none" sz="1000" i="1" dirty="0">
                <a:latin typeface="Times New Roman" panose="02020603050405020304" pitchFamily="18" charset="0"/>
                <a:ea typeface="Arial" panose="020B0604020202020204" pitchFamily="34" charset="0"/>
              </a:rPr>
              <a:t>Corresponding autor E-mail: ......</a:t>
            </a:r>
            <a:endParaRPr sz="1000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057" name="Rectangle 11"/>
          <p:cNvSpPr/>
          <p:nvPr/>
        </p:nvSpPr>
        <p:spPr>
          <a:xfrm>
            <a:off x="358922" y="1437426"/>
            <a:ext cx="724535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 lang="en-US" altLang="x-none" b="1" u="sng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Name lastname</a:t>
            </a:r>
            <a:r>
              <a:rPr lang="en-US" altLang="x-none" b="1" u="sng" baseline="30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en-US" altLang="x-none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Name lastname</a:t>
            </a:r>
            <a:r>
              <a:rPr lang="en-US" altLang="x-none" b="1" baseline="30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altLang="x-none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Name lastname</a:t>
            </a:r>
            <a:r>
              <a:rPr lang="en-US" altLang="x-none" b="1" baseline="30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en-US" altLang="x-none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x-none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</a:t>
            </a:r>
            <a:r>
              <a:rPr lang="en-US" altLang="x-none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..</a:t>
            </a:r>
            <a:endParaRPr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altLang="x-none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58" name="ZoneTexte 2"/>
          <p:cNvSpPr txBox="1"/>
          <p:nvPr/>
        </p:nvSpPr>
        <p:spPr>
          <a:xfrm>
            <a:off x="17463" y="12716540"/>
            <a:ext cx="8243887" cy="584775"/>
          </a:xfrm>
          <a:prstGeom prst="rect">
            <a:avLst/>
          </a:prstGeom>
          <a:solidFill>
            <a:srgbClr val="0070C0"/>
          </a:solidFill>
          <a:ln w="9525">
            <a:noFill/>
          </a:ln>
        </p:spPr>
        <p:txBody>
          <a:bodyPr wrap="square" anchor="ctr" anchorCtr="0">
            <a:spAutoFit/>
          </a:bodyPr>
          <a:lstStyle/>
          <a:p>
            <a:pPr algn="ctr"/>
            <a:r>
              <a:rPr lang="fr-FR" sz="1600" b="1" dirty="0" smtClean="0"/>
              <a:t>(J I B E B 25)  12-13 </a:t>
            </a:r>
            <a:r>
              <a:rPr lang="fr-FR" sz="1600" b="1" smtClean="0"/>
              <a:t>Mars 2025, </a:t>
            </a:r>
            <a:r>
              <a:rPr lang="fr-FR" sz="1600" b="1" dirty="0" smtClean="0"/>
              <a:t>Boumerdès , Algérie</a:t>
            </a:r>
            <a:endParaRPr lang="fr-FR" sz="1600" dirty="0" smtClean="0"/>
          </a:p>
          <a:p>
            <a:pPr>
              <a:buNone/>
            </a:pPr>
            <a:endParaRPr sz="1600" b="1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19050" y="2560638"/>
            <a:ext cx="820896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65088" y="2638425"/>
            <a:ext cx="8140700" cy="14462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800" b="1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Introduction:</a:t>
            </a:r>
            <a:r>
              <a:rPr kumimoji="0" lang="fr-FR" sz="2400" b="1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endParaRPr kumimoji="0" lang="fr-FR" sz="2000" b="1" kern="1200" cap="none" spc="0" normalizeH="0" baseline="0" noProof="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4613" y="4243388"/>
            <a:ext cx="8140700" cy="20621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800" b="1" kern="1200" cap="none" spc="0" normalizeH="0" baseline="0" noProof="0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800" b="1" kern="1200" cap="none" spc="0" normalizeH="0" baseline="0" noProof="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800" b="1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and </a:t>
            </a:r>
            <a:r>
              <a:rPr kumimoji="0" lang="fr-FR" sz="2800" b="1" kern="1200" cap="none" spc="0" normalizeH="0" baseline="0" noProof="0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800" b="1" kern="1200" cap="none" spc="0" normalizeH="0" baseline="0" noProof="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: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Materials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and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methods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endParaRPr kumimoji="0" lang="fr-FR" sz="2000" b="1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6675" y="6492875"/>
            <a:ext cx="8148638" cy="45243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800" b="1" kern="1200" cap="none" spc="0" normalizeH="0" baseline="0" noProof="0" dirty="0" err="1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800" b="1" kern="1200" cap="none" spc="0" normalizeH="0" baseline="0" noProof="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:</a:t>
            </a:r>
            <a:r>
              <a:rPr kumimoji="0" lang="fr-FR" sz="2400" b="1" kern="1200" cap="none" spc="0" normalizeH="0" baseline="0" noProof="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endParaRPr kumimoji="0" lang="fr-FR" sz="2000" kern="1200" cap="none" spc="0" normalizeH="0" baseline="0" noProof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endParaRPr kumimoji="0" lang="fr-FR" sz="2000" kern="1200" cap="none" spc="0" normalizeH="0" baseline="0" noProof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endParaRPr kumimoji="0" lang="fr-FR" sz="2000" kern="1200" cap="none" spc="0" normalizeH="0" baseline="0" noProof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endParaRPr kumimoji="0" lang="fr-FR" sz="2000" kern="1200" cap="none" spc="0" normalizeH="0" baseline="0" noProof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endParaRPr kumimoji="0" lang="fr-FR" sz="2000" kern="1200" cap="none" spc="0" normalizeH="0" baseline="0" noProof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endParaRPr kumimoji="0" lang="fr-FR" sz="2000" kern="1200" cap="none" spc="0" normalizeH="0" baseline="0" noProof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endParaRPr kumimoji="0" lang="fr-FR" sz="2000" kern="1200" cap="none" spc="0" normalizeH="0" baseline="0" noProof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endParaRPr kumimoji="0" lang="fr-FR" sz="2000" kern="1200" cap="none" spc="0" normalizeH="0" baseline="0" noProof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endParaRPr kumimoji="0" lang="fr-FR" sz="2000" kern="1200" cap="none" spc="0" normalizeH="0" baseline="0" noProof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endParaRPr kumimoji="0" lang="fr-FR" sz="2000" kern="1200" cap="none" spc="0" normalizeH="0" baseline="0" noProof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endParaRPr kumimoji="0" lang="fr-FR" sz="2000" kern="1200" cap="none" spc="0" normalizeH="0" baseline="0" noProof="0" dirty="0" smtClean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Results</a:t>
            </a:r>
            <a:endParaRPr kumimoji="0" lang="fr-FR" sz="2000" kern="1200" cap="none" spc="0" normalizeH="0" baseline="0" noProof="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6675" y="11115675"/>
            <a:ext cx="4076700" cy="1447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800" b="1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Conclusion</a:t>
            </a:r>
            <a:r>
              <a:rPr kumimoji="0" lang="fr-FR" sz="2400" b="1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Conclusion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Conclusion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Conclusion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Conclusion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Conclusion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Conclusion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Conclusion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Conclusion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Conclusion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Conclusion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.</a:t>
            </a:r>
            <a:endParaRPr kumimoji="0" lang="fr-FR" sz="2000" kern="1200" cap="none" spc="0" normalizeH="0" baseline="0" noProof="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219575" y="11115675"/>
            <a:ext cx="3986213" cy="1447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2800" b="1" kern="1200" cap="none" spc="0" normalizeH="0" baseline="0" noProof="0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References</a:t>
            </a:r>
            <a:r>
              <a:rPr kumimoji="0" lang="fr-FR" sz="2400" b="1" kern="1200" cap="none" spc="0" normalizeH="0" baseline="0" noProof="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References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References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References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References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References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References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References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fr-FR" sz="2000" kern="1200" cap="none" spc="0" normalizeH="0" baseline="0" noProof="0" dirty="0" err="1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References</a:t>
            </a:r>
            <a:r>
              <a:rPr kumimoji="0" lang="fr-FR" sz="2000" kern="1200" cap="none" spc="0" normalizeH="0" baseline="0" noProof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.</a:t>
            </a:r>
            <a:endParaRPr kumimoji="0" lang="fr-FR" sz="2000" kern="1200" cap="none" spc="0" normalizeH="0" baseline="0" noProof="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28575" y="4160838"/>
            <a:ext cx="820896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28575" y="6408738"/>
            <a:ext cx="820896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19050" y="11075988"/>
            <a:ext cx="820896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 6" descr="Description : C:\Users\kmc\Desktop\BEHIDJ    I\DIREC LABO\LOGO LAB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225" y="606056"/>
            <a:ext cx="1381049" cy="935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337</Words>
  <Application>Microsoft Office PowerPoint</Application>
  <PresentationFormat>Personnalisé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GL</dc:creator>
  <cp:lastModifiedBy>Utilisateur Windows</cp:lastModifiedBy>
  <cp:revision>19</cp:revision>
  <dcterms:created xsi:type="dcterms:W3CDTF">2023-09-18T18:00:46Z</dcterms:created>
  <dcterms:modified xsi:type="dcterms:W3CDTF">2025-01-20T08:28:30Z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C63C51C4A6FF4B19AEF6EE2BE6BDD497_13</vt:lpwstr>
  </property>
  <property fmtid="{D5CDD505-2E9C-101B-9397-08002B2CF9AE}" pid="3" name="KSOProductBuildVer">
    <vt:lpwstr>1036-12.2.0.17562</vt:lpwstr>
  </property>
</Properties>
</file>